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8" r:id="rId4"/>
    <p:sldId id="261" r:id="rId5"/>
    <p:sldId id="263" r:id="rId6"/>
    <p:sldId id="264" r:id="rId7"/>
    <p:sldId id="265" r:id="rId8"/>
    <p:sldId id="266" r:id="rId9"/>
    <p:sldId id="279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7" r:id="rId19"/>
    <p:sldId id="276" r:id="rId20"/>
    <p:sldId id="27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FBC8-E3E6-4A33-8BF2-82017EC32D1C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B2EC6-9EF8-4F1F-9D34-4174342867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925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5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1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4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8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67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58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50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5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8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DAB5F-D2A1-4EAF-AED8-A922D383F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57375" y="258763"/>
            <a:ext cx="3287713" cy="184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7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3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5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8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85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4/26/2015 11:21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6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89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92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6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957" y="77141"/>
            <a:ext cx="11268333" cy="892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957" y="1384076"/>
            <a:ext cx="11268332" cy="1844608"/>
          </a:xfrm>
        </p:spPr>
        <p:txBody>
          <a:bodyPr wrap="square">
            <a:spAutoFit/>
          </a:bodyPr>
          <a:lstStyle>
            <a:lvl1pPr>
              <a:defRPr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Win_Wht_S_rgb_Wht_S_rgb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77"/>
          <a:stretch/>
        </p:blipFill>
        <p:spPr>
          <a:xfrm>
            <a:off x="11361300" y="295348"/>
            <a:ext cx="494967" cy="5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1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41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64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0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42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06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49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97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68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B5F0-3DBC-48C1-A357-2A5283710DA2}" type="datetimeFigureOut">
              <a:rPr lang="tr-TR" smtClean="0"/>
              <a:t>26.04.2015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0022-FAF3-4362-B6A8-F34E4B04B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85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48" y="1227161"/>
            <a:ext cx="11651870" cy="1158629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" y="-17815"/>
            <a:ext cx="12150135" cy="6018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9" y="5147148"/>
            <a:ext cx="12162651" cy="167320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5636490" y="1076324"/>
            <a:ext cx="6371986" cy="1221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nl-BE" sz="2451" dirty="0" smtClean="0">
                <a:latin typeface="Segoe"/>
              </a:rPr>
              <a:t>Geoffrey Lagaisse</a:t>
            </a:r>
            <a:endParaRPr lang="tr-TR" sz="2451" dirty="0">
              <a:latin typeface="Segoe"/>
            </a:endParaRPr>
          </a:p>
          <a:p>
            <a:r>
              <a:rPr lang="tr-TR" sz="2451" dirty="0">
                <a:latin typeface="Segoe"/>
              </a:rPr>
              <a:t>Microsoft </a:t>
            </a:r>
            <a:r>
              <a:rPr lang="en-US" sz="2451" dirty="0" smtClean="0">
                <a:latin typeface="Segoe"/>
              </a:rPr>
              <a:t>Partner – Microsoft CRM</a:t>
            </a:r>
            <a:endParaRPr lang="en-US" sz="2451" dirty="0">
              <a:latin typeface="Segoe"/>
            </a:endParaRPr>
          </a:p>
          <a:p>
            <a:endParaRPr lang="tr-TR" sz="2451" dirty="0">
              <a:latin typeface="Sego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3409" y="5259607"/>
            <a:ext cx="4500825" cy="61555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nl-BE" dirty="0" smtClean="0"/>
              <a:t>facebook.com/geoffreylagaisse</a:t>
            </a:r>
          </a:p>
          <a:p>
            <a:r>
              <a:rPr lang="nl-BE" sz="1600" dirty="0"/>
              <a:t>linkedin.com/pub/geoffrey-lagaisse/</a:t>
            </a:r>
            <a:endParaRPr lang="en-US" sz="1765" dirty="0">
              <a:solidFill>
                <a:srgbClr val="FFC000"/>
              </a:solidFill>
              <a:latin typeface="Sego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85" y="1187938"/>
            <a:ext cx="4272585" cy="144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0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>
                <a:solidFill>
                  <a:schemeClr val="bg1">
                    <a:lumMod val="50000"/>
                  </a:schemeClr>
                </a:solidFill>
              </a:rPr>
              <a:t>Snapping!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33487" y="1710852"/>
            <a:ext cx="2689274" cy="3032349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en-US" sz="2941" dirty="0" err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ensters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Suggestions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86" y="996184"/>
            <a:ext cx="8161342" cy="51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4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 err="1" smtClean="0">
                <a:solidFill>
                  <a:schemeClr val="bg1">
                    <a:lumMod val="50000"/>
                  </a:schemeClr>
                </a:solidFill>
              </a:rPr>
              <a:t>Virtueel</a:t>
            </a:r>
            <a:r>
              <a:rPr lang="en-US" sz="5882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5882" dirty="0" err="1" smtClean="0">
                <a:solidFill>
                  <a:schemeClr val="bg1">
                    <a:lumMod val="50000"/>
                  </a:schemeClr>
                </a:solidFill>
              </a:rPr>
              <a:t>bureaublad</a:t>
            </a:r>
            <a:endParaRPr lang="en-US" sz="5882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05109" y="1785554"/>
            <a:ext cx="3286891" cy="2625019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Windows move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Shortcuts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Meerdere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Desktops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7" y="1337342"/>
            <a:ext cx="8089144" cy="45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5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 smtClean="0">
                <a:solidFill>
                  <a:schemeClr val="bg1">
                    <a:lumMod val="50000"/>
                  </a:schemeClr>
                </a:solidFill>
              </a:rPr>
              <a:t>Cortana</a:t>
            </a:r>
            <a:endParaRPr lang="en-US" sz="5882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65935" y="1934959"/>
            <a:ext cx="4332720" cy="3439680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Persoonlijke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assistent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Spartan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Integratie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Hallo </a:t>
            </a:r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Cortana 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Modus!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Leert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spraak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9" y="954867"/>
            <a:ext cx="2865273" cy="5892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512" y="954866"/>
            <a:ext cx="2810212" cy="59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6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 smtClean="0">
                <a:solidFill>
                  <a:schemeClr val="bg1">
                    <a:lumMod val="50000"/>
                  </a:schemeClr>
                </a:solidFill>
              </a:rPr>
              <a:t>Spartan in </a:t>
            </a:r>
            <a:r>
              <a:rPr lang="en-US" sz="5882" dirty="0" err="1" smtClean="0">
                <a:solidFill>
                  <a:schemeClr val="bg1">
                    <a:lumMod val="50000"/>
                  </a:schemeClr>
                </a:solidFill>
              </a:rPr>
              <a:t>plaats</a:t>
            </a:r>
            <a:r>
              <a:rPr lang="en-US" sz="5882" dirty="0" smtClean="0">
                <a:solidFill>
                  <a:schemeClr val="bg1">
                    <a:lumMod val="50000"/>
                  </a:schemeClr>
                </a:solidFill>
              </a:rPr>
              <a:t> van IE</a:t>
            </a:r>
            <a:endParaRPr lang="en-US" sz="5882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64743" y="1710853"/>
            <a:ext cx="4332720" cy="1810199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Leesmode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Notities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nemen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5" y="1113236"/>
            <a:ext cx="6810789" cy="56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63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>
                <a:solidFill>
                  <a:schemeClr val="bg1">
                    <a:lumMod val="50000"/>
                  </a:schemeClr>
                </a:solidFill>
              </a:rPr>
              <a:t>Print As a PDF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67127" y="2457873"/>
            <a:ext cx="4332720" cy="1402908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Native 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pdf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ondersteuning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8" y="1172031"/>
            <a:ext cx="6069232" cy="55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1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>
                <a:solidFill>
                  <a:schemeClr val="bg1">
                    <a:lumMod val="50000"/>
                  </a:schemeClr>
                </a:solidFill>
              </a:rPr>
              <a:t>Windows Hello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35870" y="1575932"/>
            <a:ext cx="3510997" cy="3439363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Gesture Control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Gezichts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herkenning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Veiliger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Geen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opgeslagen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wachtwoorden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meer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" y="996184"/>
            <a:ext cx="8190313" cy="45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>
                <a:solidFill>
                  <a:schemeClr val="bg1">
                    <a:lumMod val="50000"/>
                  </a:schemeClr>
                </a:solidFill>
              </a:rPr>
              <a:t>Continuum &amp; Tablet Mode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64743" y="1710852"/>
            <a:ext cx="4332720" cy="3032072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Auto switch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Geoptimaliseerde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Iconen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desktop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Full Screen Apps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5" y="1187939"/>
            <a:ext cx="6947292" cy="39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6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 smtClean="0">
                <a:solidFill>
                  <a:schemeClr val="bg1">
                    <a:lumMod val="50000"/>
                  </a:schemeClr>
                </a:solidFill>
              </a:rPr>
              <a:t>Handwriting (tablet mode)</a:t>
            </a:r>
            <a:endParaRPr lang="en-US" sz="5882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4947" y="1817682"/>
            <a:ext cx="4332720" cy="3032072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Auto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Herkenning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Suggesties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Geoptimaliseerd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Design </a:t>
            </a:r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&amp; UX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7" y="1710852"/>
            <a:ext cx="7056900" cy="28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7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>
                <a:solidFill>
                  <a:schemeClr val="bg1">
                    <a:lumMod val="50000"/>
                  </a:schemeClr>
                </a:solidFill>
              </a:rPr>
              <a:t>Command Prompt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1187938"/>
            <a:ext cx="7021994" cy="53878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64743" y="1710853"/>
            <a:ext cx="4332720" cy="3439680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Copy Paste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Doorzichtbaarheid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Line 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wrapping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>
                <a:solidFill>
                  <a:schemeClr val="bg1">
                    <a:lumMod val="50000"/>
                  </a:schemeClr>
                </a:solidFill>
              </a:rPr>
              <a:t>Full Screen Mode</a:t>
            </a: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0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48" y="1227161"/>
            <a:ext cx="11651870" cy="1158629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" y="-17815"/>
            <a:ext cx="12150135" cy="6018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9" y="5147148"/>
            <a:ext cx="12162651" cy="167320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5630171" y="1066650"/>
            <a:ext cx="6404064" cy="1221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nl-BE" sz="2451" dirty="0" smtClean="0">
                <a:latin typeface="Segoe"/>
              </a:rPr>
              <a:t>Geoffrey Lagaisse</a:t>
            </a:r>
            <a:endParaRPr lang="tr-TR" sz="2451" dirty="0">
              <a:latin typeface="Segoe"/>
            </a:endParaRPr>
          </a:p>
          <a:p>
            <a:r>
              <a:rPr lang="tr-TR" sz="2451" dirty="0">
                <a:latin typeface="Segoe"/>
              </a:rPr>
              <a:t>Microsoft </a:t>
            </a:r>
            <a:r>
              <a:rPr lang="en-US" sz="2451" dirty="0">
                <a:latin typeface="Segoe"/>
              </a:rPr>
              <a:t>Partner – Microsoft CRM</a:t>
            </a:r>
          </a:p>
          <a:p>
            <a:endParaRPr lang="tr-TR" sz="2451" dirty="0">
              <a:latin typeface="Sego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047" y="1227162"/>
            <a:ext cx="4556826" cy="12219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endParaRPr lang="en-US" sz="2451" dirty="0">
              <a:latin typeface="Segoe"/>
            </a:endParaRPr>
          </a:p>
          <a:p>
            <a:pPr algn="ctr"/>
            <a:r>
              <a:rPr lang="en-US" sz="2451" dirty="0" err="1" smtClean="0">
                <a:latin typeface="Segoe"/>
              </a:rPr>
              <a:t>Vragen</a:t>
            </a:r>
            <a:endParaRPr lang="en-US" sz="2451" dirty="0">
              <a:latin typeface="Segoe"/>
            </a:endParaRPr>
          </a:p>
          <a:p>
            <a:pPr algn="ctr"/>
            <a:endParaRPr lang="en-US" sz="2451" dirty="0">
              <a:latin typeface="Sego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4015" y="779815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5007" y="1951304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7452" y="878717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0386" y="1421775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1231" y="2112849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829" y="2101970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68792" y="2019734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0708" y="611854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0016" y="620338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2363" y="2136867"/>
            <a:ext cx="643413" cy="9956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5882" dirty="0">
                <a:solidFill>
                  <a:srgbClr val="FFC000"/>
                </a:solidFill>
                <a:latin typeface="Segoe"/>
              </a:rPr>
              <a:t>?</a:t>
            </a:r>
            <a:endParaRPr lang="tr-TR" sz="5882" dirty="0">
              <a:solidFill>
                <a:srgbClr val="FFC000"/>
              </a:solidFill>
              <a:latin typeface="Sego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33409" y="5259607"/>
            <a:ext cx="4500825" cy="61555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nl-BE" dirty="0" smtClean="0"/>
              <a:t>facebook.com/geoffreylagaisse</a:t>
            </a:r>
          </a:p>
          <a:p>
            <a:r>
              <a:rPr lang="nl-BE" sz="1600" dirty="0"/>
              <a:t>linkedin.com/pub/geoffrey-lagaisse/</a:t>
            </a:r>
            <a:endParaRPr lang="en-US" sz="1765" dirty="0">
              <a:solidFill>
                <a:srgbClr val="FFC000"/>
              </a:solidFill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2118638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Screenshot from 2014-10-01 12:30: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0" y="-7295"/>
            <a:ext cx="12208980" cy="689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4" y="2831470"/>
            <a:ext cx="11651870" cy="1158629"/>
          </a:xfrm>
        </p:spPr>
        <p:txBody>
          <a:bodyPr/>
          <a:lstStyle/>
          <a:p>
            <a:pPr algn="ctr"/>
            <a:r>
              <a:rPr lang="en-US" dirty="0" err="1" smtClean="0"/>
              <a:t>Bedankt</a:t>
            </a:r>
            <a:r>
              <a:rPr lang="en-US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98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152187" cy="665163"/>
          </a:xfrm>
        </p:spPr>
        <p:txBody>
          <a:bodyPr>
            <a:normAutofit fontScale="90000"/>
          </a:bodyPr>
          <a:lstStyle/>
          <a:p>
            <a:r>
              <a:rPr lang="pt-PT" sz="4800" dirty="0" smtClean="0"/>
              <a:t>De weg naar Windows 10</a:t>
            </a:r>
            <a:endParaRPr lang="pt-PT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26" t="14225" r="60461" b="39014"/>
          <a:stretch/>
        </p:blipFill>
        <p:spPr>
          <a:xfrm>
            <a:off x="635531" y="912941"/>
            <a:ext cx="11055433" cy="536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86389" y="1336778"/>
            <a:ext cx="666335" cy="217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Phone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91441" y="1336778"/>
            <a:ext cx="667600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Small </a:t>
            </a:r>
            <a:b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</a:b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Tablet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21175" y="1336778"/>
            <a:ext cx="1968472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 defTabSz="914367">
              <a:lnSpc>
                <a:spcPct val="90000"/>
              </a:lnSpc>
              <a:spcAft>
                <a:spcPts val="600"/>
              </a:spcAft>
              <a:defRPr sz="120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cs typeface="Segoe UI" panose="020B0502040204020203" pitchFamily="34" charset="0"/>
              </a:defRPr>
            </a:lvl1pPr>
          </a:lstStyle>
          <a:p>
            <a:r>
              <a:rPr lang="en-US" sz="1567" dirty="0">
                <a:solidFill>
                  <a:srgbClr val="4F4F4F"/>
                </a:solidFill>
              </a:rPr>
              <a:t>2-in-1s</a:t>
            </a:r>
            <a:br>
              <a:rPr lang="en-US" sz="1567" dirty="0">
                <a:solidFill>
                  <a:srgbClr val="4F4F4F"/>
                </a:solidFill>
              </a:rPr>
            </a:br>
            <a:r>
              <a:rPr lang="en-US" sz="1567" dirty="0">
                <a:solidFill>
                  <a:srgbClr val="4F4F4F"/>
                </a:solidFill>
              </a:rPr>
              <a:t>(Tablet or Laptop)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26191" y="1276141"/>
            <a:ext cx="1919673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Desktops </a:t>
            </a:r>
            <a:b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</a:b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&amp; All-in-Ones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78550" y="1336778"/>
            <a:ext cx="841670" cy="217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Phablet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29336" y="1336777"/>
            <a:ext cx="963838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Large</a:t>
            </a:r>
            <a:b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</a:b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Tablet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77948" y="1318766"/>
            <a:ext cx="954445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Classic </a:t>
            </a:r>
            <a:b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</a:b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Laptop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6" b="15432"/>
          <a:stretch/>
        </p:blipFill>
        <p:spPr>
          <a:xfrm>
            <a:off x="5282444" y="1825655"/>
            <a:ext cx="1548333" cy="9848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27" y="1771023"/>
            <a:ext cx="1884756" cy="13865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1" y="1852501"/>
            <a:ext cx="1498387" cy="9579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4" y="1852500"/>
            <a:ext cx="869956" cy="668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0" y="1852499"/>
            <a:ext cx="595505" cy="5799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r="9044"/>
          <a:stretch/>
        </p:blipFill>
        <p:spPr>
          <a:xfrm>
            <a:off x="2293171" y="1841416"/>
            <a:ext cx="852922" cy="8495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3"/>
          <a:stretch/>
        </p:blipFill>
        <p:spPr>
          <a:xfrm>
            <a:off x="7452819" y="1834487"/>
            <a:ext cx="1578021" cy="1016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89646" y="6042690"/>
            <a:ext cx="666335" cy="217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Xbox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0326" y="5553829"/>
            <a:ext cx="1225661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Microsoft Band (IOT)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3114" y="6160896"/>
            <a:ext cx="841670" cy="4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95896">
              <a:lnSpc>
                <a:spcPct val="90000"/>
              </a:lnSpc>
              <a:spcAft>
                <a:spcPts val="588"/>
              </a:spcAft>
            </a:pPr>
            <a:r>
              <a:rPr lang="en-US" sz="1567" dirty="0">
                <a:solidFill>
                  <a:srgbClr val="4F4F4F"/>
                </a:solidFill>
                <a:cs typeface="Segoe UI" panose="020B0502040204020203" pitchFamily="34" charset="0"/>
              </a:rPr>
              <a:t>Surface Hub</a:t>
            </a:r>
          </a:p>
        </p:txBody>
      </p:sp>
      <p:grpSp>
        <p:nvGrpSpPr>
          <p:cNvPr id="24" name="Xbox"/>
          <p:cNvGrpSpPr/>
          <p:nvPr/>
        </p:nvGrpSpPr>
        <p:grpSpPr bwMode="ltGray">
          <a:xfrm>
            <a:off x="5282445" y="4341064"/>
            <a:ext cx="2365192" cy="1701626"/>
            <a:chOff x="8610991" y="1992417"/>
            <a:chExt cx="3186889" cy="229279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ltGray">
            <a:xfrm>
              <a:off x="8610991" y="1992417"/>
              <a:ext cx="3186889" cy="195617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566830" y="3952379"/>
              <a:ext cx="1275210" cy="332830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656422" y="2030494"/>
              <a:ext cx="3101655" cy="173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PI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1250546" y="4093507"/>
            <a:ext cx="3239499" cy="1976377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13" dirty="0" err="1" smtClean="0"/>
              <a:t>Één</a:t>
            </a:r>
            <a:r>
              <a:rPr lang="en-US" sz="4313" dirty="0" smtClean="0"/>
              <a:t> platform, </a:t>
            </a:r>
            <a:r>
              <a:rPr lang="en-US" sz="4313" dirty="0" err="1" smtClean="0"/>
              <a:t>één</a:t>
            </a:r>
            <a:r>
              <a:rPr lang="en-US" sz="4313" dirty="0" smtClean="0"/>
              <a:t> </a:t>
            </a:r>
            <a:r>
              <a:rPr lang="en-US" sz="4313" dirty="0" err="1" smtClean="0"/>
              <a:t>ervaring</a:t>
            </a:r>
            <a:endParaRPr lang="en-US" sz="4313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40326" y="4578960"/>
            <a:ext cx="1068486" cy="8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12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4 -0.00045 L -1.10033E-6 -2.21516E-6 " pathEditMode="relative" rAng="0" ptsTypes="AA">
                                      <p:cBhvr>
                                        <p:cTn id="9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3944 -0.00045 L -1.51647E-6 -4.14889E-6 " pathEditMode="relative" rAng="0" ptsTypes="AA">
                                      <p:cBhvr>
                                        <p:cTn id="17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3945 -0.00045 L 3.70692E-6 -1.72946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3944 -0.00045 L -2.54021E-6 -3.14117E-6 " pathEditMode="relative" rAng="0" ptsTypes="AA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44 -0.00045 L -3.98264E-7 -7.80754E-7 " pathEditMode="relative" rAng="0" ptsTypes="AA">
                                      <p:cBhvr>
                                        <p:cTn id="4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3944 -0.00046 L -1.53944E-6 3.88107E-6 " pathEditMode="relative" rAng="0" ptsTypes="AA">
                                      <p:cBhvr>
                                        <p:cTn id="49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3945 -0.00046 L 2.16748E-6 3.28643E-6 " pathEditMode="relative" rAng="0" ptsTypes="AA">
                                      <p:cBhvr>
                                        <p:cTn id="5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8" grpId="0"/>
      <p:bldP spid="4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UI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73"/>
            <a:ext cx="12192000" cy="7620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72009" y="4082602"/>
            <a:ext cx="2718200" cy="1012032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6000" b="1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42130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0050"/>
            <a:ext cx="12192000" cy="76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770" y="487"/>
            <a:ext cx="11653523" cy="1158629"/>
          </a:xfrm>
        </p:spPr>
        <p:txBody>
          <a:bodyPr/>
          <a:lstStyle/>
          <a:p>
            <a:r>
              <a:rPr lang="en-US" dirty="0"/>
              <a:t>Start </a:t>
            </a:r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92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86" y="487"/>
            <a:ext cx="9808382" cy="995697"/>
          </a:xfrm>
        </p:spPr>
        <p:txBody>
          <a:bodyPr/>
          <a:lstStyle/>
          <a:p>
            <a:r>
              <a:rPr lang="en-US" sz="5882" dirty="0">
                <a:solidFill>
                  <a:schemeClr val="bg1">
                    <a:lumMod val="50000"/>
                  </a:schemeClr>
                </a:solidFill>
              </a:rPr>
              <a:t>Apps </a:t>
            </a:r>
            <a:r>
              <a:rPr lang="en-US" sz="5882" dirty="0" smtClean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en-US" sz="5882" dirty="0">
                <a:solidFill>
                  <a:schemeClr val="bg1">
                    <a:lumMod val="50000"/>
                  </a:schemeClr>
                </a:solidFill>
              </a:rPr>
              <a:t>Windows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49015" y="2906085"/>
            <a:ext cx="4332720" cy="2217689"/>
          </a:xfrm>
          <a:prstGeom prst="rect">
            <a:avLst/>
          </a:prstGeom>
          <a:noFill/>
        </p:spPr>
        <p:txBody>
          <a:bodyPr vert="horz" wrap="square" lIns="143428" tIns="89642" rIns="143428" bIns="89642" rtlCol="0" anchor="t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Herschaalbaar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Net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en-US" sz="294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941" dirty="0" err="1" smtClean="0">
                <a:solidFill>
                  <a:schemeClr val="bg1">
                    <a:lumMod val="50000"/>
                  </a:schemeClr>
                </a:solidFill>
              </a:rPr>
              <a:t>normaal</a:t>
            </a:r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94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7" y="1710852"/>
            <a:ext cx="7278928" cy="4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6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378" y="-18207"/>
            <a:ext cx="12688830" cy="6875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64" y="487"/>
            <a:ext cx="8086092" cy="995697"/>
          </a:xfrm>
        </p:spPr>
        <p:txBody>
          <a:bodyPr/>
          <a:lstStyle/>
          <a:p>
            <a:r>
              <a:rPr lang="en-US" sz="5882" dirty="0" err="1" smtClean="0">
                <a:solidFill>
                  <a:schemeClr val="bg1">
                    <a:lumMod val="50000"/>
                  </a:schemeClr>
                </a:solidFill>
              </a:rPr>
              <a:t>Notificatie</a:t>
            </a:r>
            <a:r>
              <a:rPr lang="en-US" sz="5882" dirty="0" smtClean="0">
                <a:solidFill>
                  <a:schemeClr val="bg1">
                    <a:lumMod val="50000"/>
                  </a:schemeClr>
                </a:solidFill>
              </a:rPr>
              <a:t> Centrum!</a:t>
            </a:r>
            <a:endParaRPr lang="en-US" sz="5882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6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53523" cy="999313"/>
          </a:xfrm>
        </p:spPr>
        <p:txBody>
          <a:bodyPr/>
          <a:lstStyle/>
          <a:p>
            <a:r>
              <a:rPr lang="nl-BE" sz="5882" dirty="0">
                <a:solidFill>
                  <a:schemeClr val="bg1">
                    <a:lumMod val="50000"/>
                  </a:schemeClr>
                </a:solidFill>
              </a:rPr>
              <a:t>Settings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99" y="1056068"/>
            <a:ext cx="9348262" cy="558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40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642</Words>
  <Application>Microsoft Office PowerPoint</Application>
  <PresentationFormat>Widescreen</PresentationFormat>
  <Paragraphs>146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</vt:lpstr>
      <vt:lpstr>Segoe UI</vt:lpstr>
      <vt:lpstr>Office Theme</vt:lpstr>
      <vt:lpstr>PowerPoint Presentation</vt:lpstr>
      <vt:lpstr>PowerPoint Presentation</vt:lpstr>
      <vt:lpstr>De weg naar Windows 10</vt:lpstr>
      <vt:lpstr>Één platform, één ervaring</vt:lpstr>
      <vt:lpstr>Windows 10 UI Overview</vt:lpstr>
      <vt:lpstr>Start Menu</vt:lpstr>
      <vt:lpstr>Apps in Windows</vt:lpstr>
      <vt:lpstr>Notificatie Centrum!</vt:lpstr>
      <vt:lpstr>Settings</vt:lpstr>
      <vt:lpstr>Snapping!</vt:lpstr>
      <vt:lpstr>Virtueel bureaublad</vt:lpstr>
      <vt:lpstr>Cortana</vt:lpstr>
      <vt:lpstr>Spartan in plaats van IE</vt:lpstr>
      <vt:lpstr>Print As a PDF</vt:lpstr>
      <vt:lpstr>Windows Hello</vt:lpstr>
      <vt:lpstr>Continuum &amp; Tablet Mode</vt:lpstr>
      <vt:lpstr>Handwriting (tablet mode)</vt:lpstr>
      <vt:lpstr>Command Prompt</vt:lpstr>
      <vt:lpstr>PowerPoint Presentation</vt:lpstr>
      <vt:lpstr>Bedankt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lagaisse</dc:creator>
  <cp:lastModifiedBy>geoffrey lagaisse</cp:lastModifiedBy>
  <cp:revision>15</cp:revision>
  <dcterms:created xsi:type="dcterms:W3CDTF">2015-04-06T17:52:42Z</dcterms:created>
  <dcterms:modified xsi:type="dcterms:W3CDTF">2015-04-26T09:21:55Z</dcterms:modified>
</cp:coreProperties>
</file>